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9" r:id="rId2"/>
    <p:sldId id="257" r:id="rId3"/>
    <p:sldId id="268" r:id="rId4"/>
    <p:sldId id="260" r:id="rId5"/>
    <p:sldId id="259" r:id="rId6"/>
    <p:sldId id="263" r:id="rId7"/>
    <p:sldId id="267" r:id="rId8"/>
    <p:sldId id="262" r:id="rId9"/>
    <p:sldId id="266" r:id="rId10"/>
    <p:sldId id="265" r:id="rId11"/>
    <p:sldId id="261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97" d="100"/>
          <a:sy n="97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Руська Полян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Ruska polyana ger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Admin\Desktop\Ruska_polyana_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1153398" cy="11430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1214422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Підпроєкт</a:t>
            </a:r>
            <a:r>
              <a:rPr lang="uk-UA" sz="20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  Ліги старшокласників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“Пишаюся</a:t>
            </a:r>
            <a:r>
              <a:rPr lang="uk-UA" sz="20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 тобою,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 рідний краю</a:t>
            </a:r>
            <a:r>
              <a:rPr lang="uk-UA" sz="2000" b="1" dirty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!”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428604"/>
            <a:ext cx="4604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>
                <a:solidFill>
                  <a:schemeClr val="bg2">
                    <a:lumMod val="90000"/>
                  </a:schemeClr>
                </a:solidFill>
              </a:rPr>
              <a:t>Руськополянський</a:t>
            </a:r>
            <a:r>
              <a:rPr lang="uk-UA" dirty="0">
                <a:solidFill>
                  <a:schemeClr val="bg2">
                    <a:lumMod val="90000"/>
                  </a:schemeClr>
                </a:solidFill>
              </a:rPr>
              <a:t> ЗЗСО І-ІІІ ступенів №1 </a:t>
            </a:r>
          </a:p>
          <a:p>
            <a:r>
              <a:rPr lang="uk-UA" dirty="0" err="1">
                <a:solidFill>
                  <a:schemeClr val="bg2">
                    <a:lumMod val="90000"/>
                  </a:schemeClr>
                </a:solidFill>
              </a:rPr>
              <a:t>Руськополянської</a:t>
            </a:r>
            <a:r>
              <a:rPr lang="uk-UA" dirty="0">
                <a:solidFill>
                  <a:schemeClr val="bg2">
                    <a:lumMod val="90000"/>
                  </a:schemeClr>
                </a:solidFill>
              </a:rPr>
              <a:t> сільської ради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4572008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Роботу виконали:</a:t>
            </a: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учень 11 – А класу </a:t>
            </a: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Дзюба Ярослав,</a:t>
            </a: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педагог-організатор</a:t>
            </a: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Ракітіна Людмила Григорівна </a:t>
            </a:r>
          </a:p>
          <a:p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            2021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250030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Перлини Черкащини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Привет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97" r="15414"/>
          <a:stretch>
            <a:fillRect/>
          </a:stretch>
        </p:blipFill>
        <p:spPr bwMode="auto">
          <a:xfrm>
            <a:off x="214282" y="2928934"/>
            <a:ext cx="3644872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0345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Саме в Черкаській області Дніпро має найбільший розлив, майже 28 кілометрів. Водосховище на якому лежить Черкащина, неофіційно називають Черкаським морем. Адже є причин. Площа самого водосховища дорівнює 2250 кілометрів квадратних, це ¼ від площі Чернівецької області…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Велика могутність </a:t>
            </a:r>
            <a:r>
              <a:rPr lang="uk-UA" dirty="0" err="1"/>
              <a:t>дніпра</a:t>
            </a:r>
            <a:endParaRPr lang="ru-RU" dirty="0"/>
          </a:p>
        </p:txBody>
      </p:sp>
      <p:pic>
        <p:nvPicPr>
          <p:cNvPr id="10242" name="Picture 2" descr="C:\Users\Привет\Desktop\Kremenchuk_Reservo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16" y="3447789"/>
            <a:ext cx="1993330" cy="14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ривет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778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ривет\Desktop\shj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4778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2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557083"/>
            <a:ext cx="5400600" cy="3037142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Диво, яке є необхідністю для сполучення Право та Лівобережної України – Черкаська дамба.  ЇЇ довжина просто вражає – 13 кілометрів, що робить її найбільшим мостом та дамбою України.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Найдовша насипна дамба</a:t>
            </a:r>
            <a:endParaRPr lang="ru-RU" dirty="0"/>
          </a:p>
        </p:txBody>
      </p:sp>
      <p:pic>
        <p:nvPicPr>
          <p:cNvPr id="11266" name="Picture 2" descr="C:\Users\Привет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ривет\Desktop\aua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3573016"/>
            <a:ext cx="543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цьому її дива не закінчуються, адже це єдина дамба, на якій розташоване село. Село – Панське.</a:t>
            </a:r>
          </a:p>
        </p:txBody>
      </p:sp>
      <p:pic>
        <p:nvPicPr>
          <p:cNvPr id="11268" name="Picture 4" descr="C:\Users\Привет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773345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54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Дякуємо за увагу!</a:t>
            </a:r>
            <a:endParaRPr lang="ru-RU" dirty="0"/>
          </a:p>
        </p:txBody>
      </p:sp>
      <p:pic>
        <p:nvPicPr>
          <p:cNvPr id="2050" name="Picture 2" descr="Черкасская область что посмотреть и куда поехать - Ukraine 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85992"/>
            <a:ext cx="2571768" cy="1931789"/>
          </a:xfrm>
          <a:prstGeom prst="rect">
            <a:avLst/>
          </a:prstGeom>
          <a:noFill/>
        </p:spPr>
      </p:pic>
      <p:pic>
        <p:nvPicPr>
          <p:cNvPr id="2052" name="Picture 4" descr="ТОП-10 живописних місць України для літнього відпочин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429132"/>
            <a:ext cx="3002993" cy="2000264"/>
          </a:xfrm>
          <a:prstGeom prst="rect">
            <a:avLst/>
          </a:prstGeom>
          <a:noFill/>
        </p:spPr>
      </p:pic>
      <p:pic>
        <p:nvPicPr>
          <p:cNvPr id="2056" name="Picture 8" descr="ТОП-10 місць для відпочинку на природі поблизу Черкас - ВІК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85992"/>
            <a:ext cx="2714644" cy="203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933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нагородив нашу Батьківщину такими скарбами: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67" y="33265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Черкащина</a:t>
            </a:r>
            <a:r>
              <a:rPr lang="ru-RU" sz="3200" dirty="0">
                <a:solidFill>
                  <a:schemeClr val="bg1"/>
                </a:solidFill>
              </a:rPr>
              <a:t> - один </a:t>
            </a:r>
            <a:r>
              <a:rPr lang="ru-RU" sz="3200" dirty="0" err="1">
                <a:solidFill>
                  <a:schemeClr val="bg1"/>
                </a:solidFill>
              </a:rPr>
              <a:t>із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найкрасивіших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найбагатших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країв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України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 descr="C:\Users\Привет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ривет\Desktop\aj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ривет\Desktop\khg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7" y="32129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94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719071"/>
            <a:ext cx="6495256" cy="1781937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лише Шевченком славиться Черкащина, на її Землях виріс, та потім вів за собою український народ, знаменитий гетьман – Богдан Хмельницький.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Наші люди - всюди</a:t>
            </a:r>
            <a:endParaRPr lang="ru-RU" dirty="0"/>
          </a:p>
        </p:txBody>
      </p:sp>
      <p:pic>
        <p:nvPicPr>
          <p:cNvPr id="5122" name="Picture 2" descr="C:\Users\Привет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46906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3551875"/>
            <a:ext cx="4221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Пам'ятники та монументи, вулиці, названі в честь великого полководця, можна зустріти не лише в Україні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5123" name="Picture 3" descr="C:\Users\Привет\Desktop\utu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38" y="4725144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ривет\Desktop\qu4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1" y="3661477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6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4407025" cy="2285993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Їдучи дорогами Черкащини, щохвилинно будете натрапляти на безмежно красиві краєвиди з вікон свого потяга чи автомобіля.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Природа Черкащини</a:t>
            </a:r>
            <a:endParaRPr lang="ru-RU" dirty="0"/>
          </a:p>
        </p:txBody>
      </p:sp>
      <p:pic>
        <p:nvPicPr>
          <p:cNvPr id="4098" name="Picture 2" descr="C:\Users\Привет\Desktop\aj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2408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ривет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347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ривет\Desktop\wr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48287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1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2822849" cy="701817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Тарас Шевченко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Перше диво</a:t>
            </a:r>
            <a:r>
              <a:rPr lang="uk-UA" b="1" dirty="0"/>
              <a:t> </a:t>
            </a:r>
            <a:r>
              <a:rPr lang="uk-UA" dirty="0"/>
              <a:t>Черкащини </a:t>
            </a:r>
            <a:endParaRPr lang="ru-RU" dirty="0"/>
          </a:p>
        </p:txBody>
      </p:sp>
      <p:pic>
        <p:nvPicPr>
          <p:cNvPr id="3074" name="Picture 2" descr="C:\Users\Привет\Desktop\eot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2816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ривет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92290"/>
            <a:ext cx="18192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34888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Відразу, коли говориш Батько української літератури, до голови приходе думка – Тарас Шевченко.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860" y="4311680"/>
            <a:ext cx="5459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Ми чуємо тебе, Кобзарю, крізь століття</a:t>
            </a:r>
          </a:p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І голос твій нам душі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</a:rPr>
              <a:t>окрилля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Встає в новій красі, забувши лихоліття, </a:t>
            </a:r>
          </a:p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Твоя, Тарасе, звільнена земля!</a:t>
            </a:r>
          </a:p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(В. Симоненко)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327" y="3068960"/>
            <a:ext cx="566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Ця талановита людина прославила себе та наш край не лише на всю Україну, а й на весь Світ.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65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5882482" cy="33149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Одне з найвідоміших див Черкащини –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Буцький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каньйон.</a:t>
            </a:r>
          </a:p>
          <a:p>
            <a:pPr marL="4572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Це місце неземної краси, яке неодмінно необхідно відвідати.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Буцький</a:t>
            </a:r>
            <a:r>
              <a:rPr lang="uk-UA" dirty="0"/>
              <a:t> каньйон</a:t>
            </a:r>
            <a:endParaRPr lang="ru-RU" dirty="0"/>
          </a:p>
        </p:txBody>
      </p:sp>
      <p:pic>
        <p:nvPicPr>
          <p:cNvPr id="6146" name="Picture 2" descr="C:\Users\Привет\Desktop\wi6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29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ивет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81" y="17008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ивет\Desktop\jysu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4080"/>
            <a:ext cx="3312368" cy="24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5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19071"/>
            <a:ext cx="5813816" cy="4374225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Перлиною Черкащини безумовно є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Софіївський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парк - шедевр світового садово-паркового мистецтва кінця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 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початку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століть. Щорічно його відвідують близько 150 тисяч людей.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теририторії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росте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3300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дерев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кущів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екзотичних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Перлина </a:t>
            </a:r>
            <a:r>
              <a:rPr lang="uk-UA" dirty="0" err="1"/>
              <a:t>черкащини</a:t>
            </a:r>
            <a:endParaRPr lang="ru-RU" dirty="0"/>
          </a:p>
        </p:txBody>
      </p:sp>
      <p:pic>
        <p:nvPicPr>
          <p:cNvPr id="8194" name="Picture 2" descr="C:\Users\Привет\Desktop\300px-13.Парк_„Софіївка__з_комплексом_водойм,_паркових_будівель,_споруд_і_скульпту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546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ривет\Desktop\250px-Sofievk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48" y="4696776"/>
            <a:ext cx="1839233" cy="11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ривет\Desktop\250px-Sofievk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1" y="4725144"/>
            <a:ext cx="2014451" cy="138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26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407025" cy="2141977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Унікальна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пам'ятка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Черкаській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Дива архітектури</a:t>
            </a:r>
            <a:endParaRPr lang="ru-RU" dirty="0"/>
          </a:p>
        </p:txBody>
      </p:sp>
      <p:pic>
        <p:nvPicPr>
          <p:cNvPr id="7170" name="Picture 2" descr="C:\Users\Привет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70892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легендою,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леськовським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панам не давала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слава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Софіївки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Тому,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утерти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Потоцьким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Даховські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вирішили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себе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палац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англійського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замку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1" name="Picture 3" descr="C:\Users\Привет\Desktop\dydy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1572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86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700807"/>
            <a:ext cx="4407025" cy="3150089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Географічний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околиці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Мар'янівка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колишнім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райцентром Шпола і селом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Матусів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Географічні перли</a:t>
            </a:r>
            <a:endParaRPr lang="ru-RU" dirty="0"/>
          </a:p>
        </p:txBody>
      </p:sp>
      <p:pic>
        <p:nvPicPr>
          <p:cNvPr id="9218" name="Picture 2" descr="C:\Users\Привет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9" y="1700807"/>
            <a:ext cx="3522463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ривет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40" y="4077072"/>
            <a:ext cx="3114563" cy="20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324</TotalTime>
  <Words>431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Franklin Gothic Medium</vt:lpstr>
      <vt:lpstr>Monotype Corsiva</vt:lpstr>
      <vt:lpstr>Times New Roman</vt:lpstr>
      <vt:lpstr>Wingdings</vt:lpstr>
      <vt:lpstr>Wingdings 2</vt:lpstr>
      <vt:lpstr>Сетка</vt:lpstr>
      <vt:lpstr>Презентация PowerPoint</vt:lpstr>
      <vt:lpstr>Презентация PowerPoint</vt:lpstr>
      <vt:lpstr>Наші люди - всюди</vt:lpstr>
      <vt:lpstr>Природа Черкащини</vt:lpstr>
      <vt:lpstr>Перше диво Черкащини </vt:lpstr>
      <vt:lpstr>Буцький каньйон</vt:lpstr>
      <vt:lpstr>Перлина черкащини</vt:lpstr>
      <vt:lpstr>Дива архітектури</vt:lpstr>
      <vt:lpstr>Географічні перли</vt:lpstr>
      <vt:lpstr>Велика могутність дніпра</vt:lpstr>
      <vt:lpstr>Найдовша насипна дамба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</dc:creator>
  <cp:lastModifiedBy>ПК</cp:lastModifiedBy>
  <cp:revision>23</cp:revision>
  <dcterms:created xsi:type="dcterms:W3CDTF">2021-10-21T17:50:42Z</dcterms:created>
  <dcterms:modified xsi:type="dcterms:W3CDTF">2021-10-28T05:45:27Z</dcterms:modified>
</cp:coreProperties>
</file>